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1" d="100"/>
          <a:sy n="121" d="100"/>
        </p:scale>
        <p:origin x="-102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F1988-0191-42EF-9F15-E3F9E5322A37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6CF80-B318-448D-B840-48B41B6378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623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https://evupdatemedia.com/envision-solar-deploys-the-first-state-owned-solar-powered-ev-charging-station-in-the-city-of-madison/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https://regenpower.com/remote-monitoring-of-a-rooftop-solar-system-performance/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http://dreamstime.com/stock-images-solar-powered-emergency-call-station-image18340124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https://www.flipkart.com/annie-toys-6-1-educational-hybrid-solar-energy-kit/p/itmdzdv9dsudy7hc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https://energy.gov/energysaver/solar-water-heaters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http://www.weathershop.com/cellular_weather_station.htm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https://betterenergy.org/blog/solar-plus-how-solar-integrated-agriculture-could-reduce-barriers-to-large-scale-solar-deployment/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https://nrsp.org.pk/hand-operated-and-solar-powered-portable-water-filtration-units/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https://tongbosolar.en.made-in-china.com/product/RsVEcjAOHfhn/China-45L-93L-DC-12V-Solar-Energy-Fridge-Triple-Power-Integrated.html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https://ae-solar.com/solar-module-recycling/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https://ruahaenergy.com/solar/solar-overview/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https://www.indiamart.com/proddetail/solar-powered-telecom-towers-15683420855.html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https://www.researchgate.net/figure/Typical-solar-PV-applications_fig6_321461989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https://www.arka360.com/ros/solar-farms-grid-connected-pv-plants/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https://www.yorkshireroofing.com/solar/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https://www.pinankenergy.com/solar-street-lights/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https://havenhillsynergy.com/services/solar-powered-water-pumping-systems/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https://www.tehrantimes.com/news/444541/Iranian-company-acquires-solar-desalination-technology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https://thephoenixsun.com/benefits-and-drawbacks-of-solar-energy-cars/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https://www.instructables.com/id/Solar-powered-air-conditioning-unit/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mak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Applications Solar Photovoltaic Conversion Solar Photovoltaic, Solar Thermal, Applications Of Solar</a:t>
            </a:r>
            <a:endParaRPr lang="en-US" sz="3000" dirty="0"/>
          </a:p>
        </p:txBody>
      </p:sp>
      <p:sp>
        <p:nvSpPr>
          <p:cNvPr id="3" name="Text 1">
            <a:hlinkClick r:id="rId3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b="0" u="sng" dirty="0">
                <a:solidFill>
                  <a:srgbClr val="357EC7"/>
                </a:solidFill>
                <a:latin typeface="Optima" pitchFamily="34" charset="0"/>
                <a:ea typeface="Optima" pitchFamily="34" charset="-122"/>
                <a:cs typeface="Optima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SlideMake.com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evupdatemedia.com/wp-content/uploads/2020/04/181192348d7a92d2d99b15d404e1f497-768x4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Charging Stations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charging stations provide electricity for electric vehicles and mobile devices.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stations are self-sufficient and can be installed in remote locations without access to the grid.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charging stations promote the adoption of electric vehicles and clean energy.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regenpower.com/wp-content/uploads/2022/09/solar-performance-monitor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Remote Monitoring Systems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remote monitoring systems use solar energy to power sensors and communication devices.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monitor various parameters such as weather conditions, environmental data, and industrial processes.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remote monitoring systems are widely used in agriculture, meteorology, and industrial applications.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thumbs.dreamstime.com/b/solar-powered-emergency-call-station-183401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Emergency Response Systems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emergency response systems provide electricity for communication, lighting, and medical equipment during emergencies.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are crucial for disaster management and humanitarian aid efforts.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emergency response systems are portable, reliable, and can be deployed in remote areas.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rukminim1.flixcart.com/image/1664/1664/learning-toy/s/e/g/annie-toys-6-in-1-educational-hybrid-solar-energy-kit-original-imadm5ytryggwzga.jpeg?q=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Educational Tools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educational tools, such as solar-powered calculators and toys, teach children about renewable energy.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tools demonstrate the practical applications of solar energy in a fun and interactive manner.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educational tools help raise awareness about sustainability and inspire future generations.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energy.gov/sites/default/files/2021-10/shutterstock_19203946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Water Heaters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water heaters use solar energy to heat water for domestic or commercial use.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reduce energy consumption and lower water heating costs.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water heaters are widely used in residential, commercial, and industrial buildings.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Remote Sensing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remote sensing systems use solar energy to power sensors and collect data about the earth's atmosphere, land, and oceans.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are crucial for climate research, environmental monitoring, and weather forecasting.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remote sensing helps scientists understand and mitigate the impacts of climate change.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betterenergy.org/wp-content/uploads/2020/08/nrel_flickr_inspir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Agriculture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agriculture systems use solar energy for irrigation, greenhouse heating, and crop drying.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improve agricultural productivity and reduce reliance on fossil fuels.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agriculture promotes sustainable farming practices and enhances food security.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nrsp.org.pk/data/uploads/2023/02/solar-powered-water-filtraton-unit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Water Purification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water purification systems use solar energy to disinfect and purify water for drinking or other purposes.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provide a sustainable and cost-effective solution for clean water access.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water purification is particularly beneficial in developing countries and areas affected by natural disasters.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Refrigeration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refrigeration systems use solar energy to power refrigerators and freezers.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are crucial for storing vaccines, medicines, and perishable food items in off-grid areas.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refrigeration ensures the preservation of essential supplies and improves healthcare services.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ae-solar.com/wp-content/uploads/2021/10/recycling-step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Waste Management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waste management systems use solar energy to power waste treatment plants and recycling facilities.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reduce reliance on conventional energy sources and decrease the environmental impact of waste management.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waste management contributes to a circular economy and sustainable resource management.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ruahaenergy.com/wp-content/uploads/2016/06/energy-solar2-1200x12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Solar Photovoltaic Conversion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photovoltaic conversion refers to the process of converting solar energy into electricity.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technology uses solar panels to capture sunlight and convert it into usable energy.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photovoltaic systems have numerous applications in various sectors.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5.imimg.com/data5/NN/RA/GLADMIN-25276936/solar-powered-telecom-tow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Communication Systems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communication systems use solar energy to power telecommunication towers, satellite stations, and remote communication devices.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ensure reliable communication in off-grid and remote areas.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communication systems are essential for disaster management, remote sensing, and connecting underserved communities.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photovoltaic conversion has a wide range of applications, from power generation to water pumping, transportation, and education.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is a clean, renewable, and sustainable resource that can help address various global challenges.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Continued research, innovation, and deployment of solar photovoltaic technologies are crucial for a sustainable future.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thesolarlabs.com/ros/content/images/2022/01/solarfarmgraphic-1240x68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Photovoltaic Power Plants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photovoltaic power plants generate large-scale electricity from sunlight.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power plants can be grid-connected or off-grid, providing clean and sustainable energy.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photovoltaic power plants are being increasingly deployed worldwide to meet the growing demand for renewable energy.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yorkshireroofing.com/wp-content/uploads/2019/07/solar-exa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Residential Solar PV Systems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Residential solar photovoltaic systems are installed on rooftops of homes to generate electricity for household use.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help reduce electricity bills and dependence on the grid.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Residential solar PV systems also contribute to reducing carbon emissions and promoting sustainability.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pinankenergy.com/wp-content/uploads/2021/05/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Street Lights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street lights use solar panels to generate electricity during the day and illuminate streets at night.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lights are cost-effective, energy-efficient, and environmentally friendly.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street lights are widely used in urban and rural areas to enhance safety and reduce energy consumption.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havenhillsynergy.com/wp-content/uploads/2016/01/sap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Water Pumping Systems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water pumping systems use solar energy to pump water from wells, rivers, or reservoirs.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provide a sustainable and reliable source of water for irrigation, livestock, and domestic purposes.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water pumping systems are particularly beneficial in remote areas with limited access to electricity.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media.mehrnews.com/d/2020/01/25/4/336058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Desalination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desalination systems use solar energy to convert seawater into freshwater.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help address freshwater scarcity in coastal regions.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desalination has the potential to provide clean drinking water to millions of people worldwide.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thephoenixsun.com/wp-content/uploads/2020/09/solar-energy-car-1024x57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Vehicles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vehicles use solar panels to generate electricity and power electric motors.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vehicles reduce dependence on fossil fuels and contribute to reducing carbon emissions.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vehicles are a promising solution for sustainable transportation in the future.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dn.instructables.com/ORIG/FH0/6RUS/IAP6XEL3/FH06RUSIAP6XEL3.jpg?width=16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Air Conditioning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air conditioning systems use solar energy to cool or heat indoor spaces.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systems reduce energy consumption and lower electricity bills.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Solar-powered air conditioning is particularly effective in regions with abundant sunlight and high cooling demands.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1127</Words>
  <Application>Microsoft Office PowerPoint</Application>
  <PresentationFormat>On-screen Show (16:9)</PresentationFormat>
  <Paragraphs>163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Solar Photovoltaic Conversion Solar Photovoltaic, Solar Thermal, Applications Of Solar</dc:title>
  <dc:subject>Applications Solar Photovoltaic Conversion Solar Photovoltaic, Solar Thermal, Applications Of Solar</dc:subject>
  <dc:creator>SlideMake.com</dc:creator>
  <cp:lastModifiedBy>TKRCET</cp:lastModifiedBy>
  <cp:revision>2</cp:revision>
  <dcterms:created xsi:type="dcterms:W3CDTF">2024-01-30T11:46:23Z</dcterms:created>
  <dcterms:modified xsi:type="dcterms:W3CDTF">2024-01-30T12:03:00Z</dcterms:modified>
</cp:coreProperties>
</file>